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handoutMasterIdLst>
    <p:handoutMasterId r:id="rId6"/>
  </p:handoutMasterIdLst>
  <p:sldIdLst>
    <p:sldId id="256" r:id="rId5"/>
  </p:sldIdLst>
  <p:sldSz cx="6858000" cy="9906000" type="A4"/>
  <p:notesSz cx="6799263" cy="9929813"/>
  <p:defaultTextStyle>
    <a:defPPr>
      <a:defRPr lang="fr-FR"/>
    </a:defPPr>
    <a:lvl1pPr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p15="http://schemas.microsoft.com/office/powerpoint/2012/main">
        <p15:guide id="1" orient="horz" pos="-8785">
          <p15:clr>
            <a:srgbClr val="A4A3A4"/>
          </p15:clr>
        </p15:guide>
        <p15:guide id="2" pos="-5864">
          <p15:clr>
            <a:srgbClr val="A4A3A4"/>
          </p15:clr>
        </p15:guide>
        <p15:guide id="3" pos="2208">
          <p15:clr>
            <a:srgbClr val="A4A3A4"/>
          </p15:clr>
        </p15:guide>
        <p15:guide id="4" pos="10264">
          <p15:clr>
            <a:srgbClr val="A4A3A4"/>
          </p15:clr>
        </p15:guide>
        <p15:guide id="5" pos="-78">
          <p15:clr>
            <a:srgbClr val="A4A3A4"/>
          </p15:clr>
        </p15:guide>
        <p15:guide id="6" pos="2112">
          <p15:clr>
            <a:srgbClr val="A4A3A4"/>
          </p15:clr>
        </p15:guide>
        <p15:guide id="7" pos="4386">
          <p15:clr>
            <a:srgbClr val="A4A3A4"/>
          </p15:clr>
        </p15:guide>
        <p15:guide id="8" pos="4176">
          <p15:clr>
            <a:srgbClr val="A4A3A4"/>
          </p15:clr>
        </p15:guide>
        <p15:guide id="9"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ZZETTI ROHRSEITZ Valeria" initials="MRV" lastIdx="11" clrIdx="0">
    <p:extLst>
      <p:ext uri="{19B8F6BF-5375-455C-9EA6-DF929625EA0E}">
        <p15:presenceInfo xmlns:p15="http://schemas.microsoft.com/office/powerpoint/2012/main" userId="S-1-5-21-2566597735-43548539-3886347749-123163" providerId="AD"/>
      </p:ext>
    </p:extLst>
  </p:cmAuthor>
  <p:cmAuthor id="2" name="Nico Bruns" initials="NB" lastIdx="6" clrIdx="1">
    <p:extLst>
      <p:ext uri="{19B8F6BF-5375-455C-9EA6-DF929625EA0E}">
        <p15:presenceInfo xmlns:p15="http://schemas.microsoft.com/office/powerpoint/2012/main" userId="S-1-5-21-1060284298-1482476501-839522115-383374" providerId="AD"/>
      </p:ext>
    </p:extLst>
  </p:cmAuthor>
  <p:cmAuthor id="3" name="CAPPER Scott" initials="CS" lastIdx="2" clrIdx="2">
    <p:extLst>
      <p:ext uri="{19B8F6BF-5375-455C-9EA6-DF929625EA0E}">
        <p15:presenceInfo xmlns:p15="http://schemas.microsoft.com/office/powerpoint/2012/main" userId="S-1-5-21-2566597735-43548539-3886347749-1030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990"/>
    <a:srgbClr val="FFFFFF"/>
    <a:srgbClr val="ECA32D"/>
    <a:srgbClr val="DFF2F9"/>
    <a:srgbClr val="C4E8F4"/>
    <a:srgbClr val="616161"/>
    <a:srgbClr val="F3A039"/>
    <a:srgbClr val="505050"/>
    <a:srgbClr val="FF8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AA7228-026F-438F-896B-125A7EF27337}" v="14" dt="2024-08-22T12:05:02.4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4570" autoAdjust="0"/>
    <p:restoredTop sz="95852" autoAdjust="0"/>
  </p:normalViewPr>
  <p:slideViewPr>
    <p:cSldViewPr>
      <p:cViewPr>
        <p:scale>
          <a:sx n="100" d="100"/>
          <a:sy n="100" d="100"/>
        </p:scale>
        <p:origin x="2323" y="58"/>
      </p:cViewPr>
      <p:guideLst>
        <p:guide orient="horz" pos="-8785"/>
        <p:guide pos="-5864"/>
        <p:guide pos="2208"/>
        <p:guide pos="10264"/>
        <p:guide pos="-78"/>
        <p:guide pos="2112"/>
        <p:guide pos="4386"/>
        <p:guide pos="4176"/>
        <p:guide pos="144"/>
      </p:guideLst>
    </p:cSldViewPr>
  </p:slideViewPr>
  <p:outlineViewPr>
    <p:cViewPr>
      <p:scale>
        <a:sx n="100" d="100"/>
        <a:sy n="100"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347"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fr-FR" dirty="0"/>
          </a:p>
        </p:txBody>
      </p:sp>
      <p:sp>
        <p:nvSpPr>
          <p:cNvPr id="4099" name="Rectangle 3"/>
          <p:cNvSpPr>
            <a:spLocks noGrp="1" noChangeArrowheads="1"/>
          </p:cNvSpPr>
          <p:nvPr>
            <p:ph type="dt" sz="quarter" idx="1"/>
          </p:nvPr>
        </p:nvSpPr>
        <p:spPr bwMode="auto">
          <a:xfrm>
            <a:off x="3852916" y="0"/>
            <a:ext cx="2946347" cy="496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fr-FR" dirty="0"/>
          </a:p>
        </p:txBody>
      </p:sp>
      <p:sp>
        <p:nvSpPr>
          <p:cNvPr id="4100" name="Rectangle 4"/>
          <p:cNvSpPr>
            <a:spLocks noGrp="1" noChangeArrowheads="1"/>
          </p:cNvSpPr>
          <p:nvPr>
            <p:ph type="ftr" sz="quarter" idx="2"/>
          </p:nvPr>
        </p:nvSpPr>
        <p:spPr bwMode="auto">
          <a:xfrm>
            <a:off x="0" y="9433322"/>
            <a:ext cx="2946347"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fr-FR" dirty="0"/>
          </a:p>
        </p:txBody>
      </p:sp>
      <p:sp>
        <p:nvSpPr>
          <p:cNvPr id="4101" name="Rectangle 5"/>
          <p:cNvSpPr>
            <a:spLocks noGrp="1" noChangeArrowheads="1"/>
          </p:cNvSpPr>
          <p:nvPr>
            <p:ph type="sldNum" sz="quarter" idx="3"/>
          </p:nvPr>
        </p:nvSpPr>
        <p:spPr bwMode="auto">
          <a:xfrm>
            <a:off x="3852916" y="9433322"/>
            <a:ext cx="2946347" cy="49649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BC78EB81-C160-47B0-929B-A3D00D982786}" type="slidenum">
              <a:rPr lang="fr-FR"/>
              <a:pPr>
                <a:defRPr/>
              </a:pPr>
              <a:t>‹N°›</a:t>
            </a:fld>
            <a:endParaRPr lang="fr-FR" dirty="0"/>
          </a:p>
        </p:txBody>
      </p:sp>
    </p:spTree>
    <p:extLst>
      <p:ext uri="{BB962C8B-B14F-4D97-AF65-F5344CB8AC3E}">
        <p14:creationId xmlns:p14="http://schemas.microsoft.com/office/powerpoint/2010/main" val="7612607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575"/>
            <a:ext cx="5829300" cy="2124075"/>
          </a:xfrm>
        </p:spPr>
        <p:txBody>
          <a:bodyPr/>
          <a:lstStyle/>
          <a:p>
            <a:r>
              <a:rPr lang="en-US"/>
              <a:t>Click to edit Master title style</a:t>
            </a:r>
            <a:endParaRPr lang="fr-CH"/>
          </a:p>
        </p:txBody>
      </p:sp>
      <p:sp>
        <p:nvSpPr>
          <p:cNvPr id="3" name="Subtitl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EF1BFAA7-2C8A-49C9-A218-7E84245138E9}" type="slidenum">
              <a:rPr lang="fr-FR"/>
              <a:pPr>
                <a:defRPr/>
              </a:pPr>
              <a:t>‹N°›</a:t>
            </a:fld>
            <a:endParaRPr lang="fr-FR" dirty="0"/>
          </a:p>
        </p:txBody>
      </p:sp>
    </p:spTree>
    <p:extLst>
      <p:ext uri="{BB962C8B-B14F-4D97-AF65-F5344CB8AC3E}">
        <p14:creationId xmlns:p14="http://schemas.microsoft.com/office/powerpoint/2010/main" val="142022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FC27B5CF-2231-4D88-BC56-B0EBDA084A49}" type="slidenum">
              <a:rPr lang="fr-FR"/>
              <a:pPr>
                <a:defRPr/>
              </a:pPr>
              <a:t>‹N°›</a:t>
            </a:fld>
            <a:endParaRPr lang="fr-FR" dirty="0"/>
          </a:p>
        </p:txBody>
      </p:sp>
    </p:spTree>
    <p:extLst>
      <p:ext uri="{BB962C8B-B14F-4D97-AF65-F5344CB8AC3E}">
        <p14:creationId xmlns:p14="http://schemas.microsoft.com/office/powerpoint/2010/main" val="501572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81063"/>
            <a:ext cx="1455738" cy="7924800"/>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515938" y="881063"/>
            <a:ext cx="4217987" cy="792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9DA4CBCF-8DE4-4883-985E-E10949ECEA47}" type="slidenum">
              <a:rPr lang="fr-FR"/>
              <a:pPr>
                <a:defRPr/>
              </a:pPr>
              <a:t>‹N°›</a:t>
            </a:fld>
            <a:endParaRPr lang="fr-FR" dirty="0"/>
          </a:p>
        </p:txBody>
      </p:sp>
    </p:spTree>
    <p:extLst>
      <p:ext uri="{BB962C8B-B14F-4D97-AF65-F5344CB8AC3E}">
        <p14:creationId xmlns:p14="http://schemas.microsoft.com/office/powerpoint/2010/main" val="3088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D33E7D56-EC30-4759-AE69-F7EAE1B0E522}" type="slidenum">
              <a:rPr lang="fr-FR"/>
              <a:pPr>
                <a:defRPr/>
              </a:pPr>
              <a:t>‹N°›</a:t>
            </a:fld>
            <a:endParaRPr lang="fr-FR" dirty="0"/>
          </a:p>
        </p:txBody>
      </p:sp>
    </p:spTree>
    <p:extLst>
      <p:ext uri="{BB962C8B-B14F-4D97-AF65-F5344CB8AC3E}">
        <p14:creationId xmlns:p14="http://schemas.microsoft.com/office/powerpoint/2010/main" val="1363091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pPr>
              <a:defRPr/>
            </a:pPr>
            <a:fld id="{F1930C25-C3CA-4F75-B4F2-BCA726B36DE8}" type="slidenum">
              <a:rPr lang="fr-FR"/>
              <a:pPr>
                <a:defRPr/>
              </a:pPr>
              <a:t>‹N°›</a:t>
            </a:fld>
            <a:endParaRPr lang="fr-FR" dirty="0"/>
          </a:p>
        </p:txBody>
      </p:sp>
    </p:spTree>
    <p:extLst>
      <p:ext uri="{BB962C8B-B14F-4D97-AF65-F5344CB8AC3E}">
        <p14:creationId xmlns:p14="http://schemas.microsoft.com/office/powerpoint/2010/main" val="410820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515938" y="2862263"/>
            <a:ext cx="2836862"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3505200" y="2862263"/>
            <a:ext cx="2836863"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8123EE0B-FBB0-494D-B253-ACEB4CB6421B}" type="slidenum">
              <a:rPr lang="fr-FR"/>
              <a:pPr>
                <a:defRPr/>
              </a:pPr>
              <a:t>‹N°›</a:t>
            </a:fld>
            <a:endParaRPr lang="fr-FR" dirty="0"/>
          </a:p>
        </p:txBody>
      </p:sp>
    </p:spTree>
    <p:extLst>
      <p:ext uri="{BB962C8B-B14F-4D97-AF65-F5344CB8AC3E}">
        <p14:creationId xmlns:p14="http://schemas.microsoft.com/office/powerpoint/2010/main" val="99070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4"/>
          <p:cNvSpPr>
            <a:spLocks noGrp="1" noChangeArrowheads="1"/>
          </p:cNvSpPr>
          <p:nvPr>
            <p:ph type="dt" sz="half" idx="10"/>
          </p:nvPr>
        </p:nvSpPr>
        <p:spPr>
          <a:ln/>
        </p:spPr>
        <p:txBody>
          <a:bodyPr/>
          <a:lstStyle>
            <a:lvl1pPr>
              <a:defRPr/>
            </a:lvl1pPr>
          </a:lstStyle>
          <a:p>
            <a:pPr>
              <a:defRPr/>
            </a:pPr>
            <a:endParaRPr lang="fr-F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9" name="Rectangle 6"/>
          <p:cNvSpPr>
            <a:spLocks noGrp="1" noChangeArrowheads="1"/>
          </p:cNvSpPr>
          <p:nvPr>
            <p:ph type="sldNum" sz="quarter" idx="12"/>
          </p:nvPr>
        </p:nvSpPr>
        <p:spPr>
          <a:ln/>
        </p:spPr>
        <p:txBody>
          <a:bodyPr/>
          <a:lstStyle>
            <a:lvl1pPr>
              <a:defRPr/>
            </a:lvl1pPr>
          </a:lstStyle>
          <a:p>
            <a:pPr>
              <a:defRPr/>
            </a:pPr>
            <a:fld id="{7921F2D1-4216-4D68-A123-D71B7C1928E0}" type="slidenum">
              <a:rPr lang="fr-FR"/>
              <a:pPr>
                <a:defRPr/>
              </a:pPr>
              <a:t>‹N°›</a:t>
            </a:fld>
            <a:endParaRPr lang="fr-FR" dirty="0"/>
          </a:p>
        </p:txBody>
      </p:sp>
    </p:spTree>
    <p:extLst>
      <p:ext uri="{BB962C8B-B14F-4D97-AF65-F5344CB8AC3E}">
        <p14:creationId xmlns:p14="http://schemas.microsoft.com/office/powerpoint/2010/main" val="62847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pPr>
              <a:defRPr/>
            </a:pPr>
            <a:fld id="{D0CA6A68-BE84-43D5-A85D-6F6DA33D7831}" type="slidenum">
              <a:rPr lang="fr-FR"/>
              <a:pPr>
                <a:defRPr/>
              </a:pPr>
              <a:t>‹N°›</a:t>
            </a:fld>
            <a:endParaRPr lang="fr-FR" dirty="0"/>
          </a:p>
        </p:txBody>
      </p:sp>
    </p:spTree>
    <p:extLst>
      <p:ext uri="{BB962C8B-B14F-4D97-AF65-F5344CB8AC3E}">
        <p14:creationId xmlns:p14="http://schemas.microsoft.com/office/powerpoint/2010/main" val="3359865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4" name="Rectangle 6"/>
          <p:cNvSpPr>
            <a:spLocks noGrp="1" noChangeArrowheads="1"/>
          </p:cNvSpPr>
          <p:nvPr>
            <p:ph type="sldNum" sz="quarter" idx="12"/>
          </p:nvPr>
        </p:nvSpPr>
        <p:spPr>
          <a:ln/>
        </p:spPr>
        <p:txBody>
          <a:bodyPr/>
          <a:lstStyle>
            <a:lvl1pPr>
              <a:defRPr/>
            </a:lvl1pPr>
          </a:lstStyle>
          <a:p>
            <a:pPr>
              <a:defRPr/>
            </a:pPr>
            <a:fld id="{E0BF00D4-DA87-4F5F-8DD1-3777E7210359}" type="slidenum">
              <a:rPr lang="fr-FR"/>
              <a:pPr>
                <a:defRPr/>
              </a:pPr>
              <a:t>‹N°›</a:t>
            </a:fld>
            <a:endParaRPr lang="fr-FR" dirty="0"/>
          </a:p>
        </p:txBody>
      </p:sp>
    </p:spTree>
    <p:extLst>
      <p:ext uri="{BB962C8B-B14F-4D97-AF65-F5344CB8AC3E}">
        <p14:creationId xmlns:p14="http://schemas.microsoft.com/office/powerpoint/2010/main" val="51977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443E8DB2-4D6C-446D-A7D6-964987296E7E}" type="slidenum">
              <a:rPr lang="fr-FR"/>
              <a:pPr>
                <a:defRPr/>
              </a:pPr>
              <a:t>‹N°›</a:t>
            </a:fld>
            <a:endParaRPr lang="fr-FR" dirty="0"/>
          </a:p>
        </p:txBody>
      </p:sp>
    </p:spTree>
    <p:extLst>
      <p:ext uri="{BB962C8B-B14F-4D97-AF65-F5344CB8AC3E}">
        <p14:creationId xmlns:p14="http://schemas.microsoft.com/office/powerpoint/2010/main" val="3088252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dirty="0"/>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pPr>
              <a:defRPr/>
            </a:pPr>
            <a:fld id="{F919608B-001F-4FF7-A27A-6528C917F41A}" type="slidenum">
              <a:rPr lang="fr-FR"/>
              <a:pPr>
                <a:defRPr/>
              </a:pPr>
              <a:t>‹N°›</a:t>
            </a:fld>
            <a:endParaRPr lang="fr-FR" dirty="0"/>
          </a:p>
        </p:txBody>
      </p:sp>
    </p:spTree>
    <p:extLst>
      <p:ext uri="{BB962C8B-B14F-4D97-AF65-F5344CB8AC3E}">
        <p14:creationId xmlns:p14="http://schemas.microsoft.com/office/powerpoint/2010/main" val="3229039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5938" y="881063"/>
            <a:ext cx="5826125"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5" tIns="45693" rIns="91385" bIns="45693" numCol="1" anchor="ctr" anchorCtr="0" compatLnSpc="1">
            <a:prstTxWarp prst="textNoShape">
              <a:avLst/>
            </a:prstTxWarp>
          </a:bodyPr>
          <a:lstStyle/>
          <a:p>
            <a:pPr lvl="0"/>
            <a:r>
              <a:rPr lang="fr-FR"/>
              <a:t>Cliquez et modifiez le titre</a:t>
            </a:r>
          </a:p>
        </p:txBody>
      </p:sp>
      <p:sp>
        <p:nvSpPr>
          <p:cNvPr id="1027" name="Rectangle 3"/>
          <p:cNvSpPr>
            <a:spLocks noGrp="1" noChangeArrowheads="1"/>
          </p:cNvSpPr>
          <p:nvPr>
            <p:ph type="body" idx="1"/>
          </p:nvPr>
        </p:nvSpPr>
        <p:spPr bwMode="auto">
          <a:xfrm>
            <a:off x="515938" y="2862263"/>
            <a:ext cx="5826125"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5" tIns="45693" rIns="91385" bIns="45693"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515938" y="9024938"/>
            <a:ext cx="1427162" cy="660400"/>
          </a:xfrm>
          <a:prstGeom prst="rect">
            <a:avLst/>
          </a:prstGeom>
          <a:noFill/>
          <a:ln w="9525">
            <a:noFill/>
            <a:miter lim="800000"/>
            <a:headEnd/>
            <a:tailEnd/>
          </a:ln>
        </p:spPr>
        <p:txBody>
          <a:bodyPr vert="horz" wrap="square" lIns="91385" tIns="45693" rIns="91385" bIns="45693" numCol="1" anchor="t" anchorCtr="0" compatLnSpc="1">
            <a:prstTxWarp prst="textNoShape">
              <a:avLst/>
            </a:prstTxWarp>
          </a:bodyPr>
          <a:lstStyle>
            <a:lvl1pPr>
              <a:defRPr sz="1400" smtClean="0"/>
            </a:lvl1pPr>
          </a:lstStyle>
          <a:p>
            <a:pPr>
              <a:defRPr/>
            </a:pPr>
            <a:endParaRPr lang="fr-FR" dirty="0"/>
          </a:p>
        </p:txBody>
      </p:sp>
      <p:sp>
        <p:nvSpPr>
          <p:cNvPr id="1029" name="Rectangle 5"/>
          <p:cNvSpPr>
            <a:spLocks noGrp="1" noChangeArrowheads="1"/>
          </p:cNvSpPr>
          <p:nvPr>
            <p:ph type="ftr" sz="quarter" idx="3"/>
          </p:nvPr>
        </p:nvSpPr>
        <p:spPr bwMode="auto">
          <a:xfrm>
            <a:off x="2341563" y="9024938"/>
            <a:ext cx="2174875" cy="660400"/>
          </a:xfrm>
          <a:prstGeom prst="rect">
            <a:avLst/>
          </a:prstGeom>
          <a:noFill/>
          <a:ln w="9525">
            <a:noFill/>
            <a:miter lim="800000"/>
            <a:headEnd/>
            <a:tailEnd/>
          </a:ln>
        </p:spPr>
        <p:txBody>
          <a:bodyPr vert="horz" wrap="square" lIns="91385" tIns="45693" rIns="91385" bIns="45693" numCol="1" anchor="t" anchorCtr="0" compatLnSpc="1">
            <a:prstTxWarp prst="textNoShape">
              <a:avLst/>
            </a:prstTxWarp>
          </a:bodyPr>
          <a:lstStyle>
            <a:lvl1pPr algn="ctr">
              <a:defRPr sz="1400" smtClean="0"/>
            </a:lvl1pPr>
          </a:lstStyle>
          <a:p>
            <a:pPr>
              <a:defRPr/>
            </a:pPr>
            <a:endParaRPr lang="fr-FR" dirty="0"/>
          </a:p>
        </p:txBody>
      </p:sp>
      <p:sp>
        <p:nvSpPr>
          <p:cNvPr id="1030" name="Rectangle 6"/>
          <p:cNvSpPr>
            <a:spLocks noGrp="1" noChangeArrowheads="1"/>
          </p:cNvSpPr>
          <p:nvPr>
            <p:ph type="sldNum" sz="quarter" idx="4"/>
          </p:nvPr>
        </p:nvSpPr>
        <p:spPr bwMode="auto">
          <a:xfrm>
            <a:off x="4914900" y="9024938"/>
            <a:ext cx="1427163" cy="660400"/>
          </a:xfrm>
          <a:prstGeom prst="rect">
            <a:avLst/>
          </a:prstGeom>
          <a:noFill/>
          <a:ln w="9525">
            <a:noFill/>
            <a:miter lim="800000"/>
            <a:headEnd/>
            <a:tailEnd/>
          </a:ln>
        </p:spPr>
        <p:txBody>
          <a:bodyPr vert="horz" wrap="square" lIns="91385" tIns="45693" rIns="91385" bIns="45693" numCol="1" anchor="t" anchorCtr="0" compatLnSpc="1">
            <a:prstTxWarp prst="textNoShape">
              <a:avLst/>
            </a:prstTxWarp>
          </a:bodyPr>
          <a:lstStyle>
            <a:lvl1pPr algn="r">
              <a:defRPr sz="1400" smtClean="0"/>
            </a:lvl1pPr>
          </a:lstStyle>
          <a:p>
            <a:pPr>
              <a:defRPr/>
            </a:pPr>
            <a:fld id="{A7BC75E4-C45F-470A-9F01-D15938AC2C5F}" type="slidenum">
              <a:rPr lang="fr-FR"/>
              <a:pPr>
                <a:defRPr/>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2813" rtl="0" eaLnBrk="0" fontAlgn="base" hangingPunct="0">
        <a:spcBef>
          <a:spcPct val="0"/>
        </a:spcBef>
        <a:spcAft>
          <a:spcPct val="0"/>
        </a:spcAft>
        <a:defRPr sz="4400">
          <a:solidFill>
            <a:schemeClr val="tx2"/>
          </a:solidFill>
          <a:latin typeface="+mj-lt"/>
          <a:ea typeface="+mj-ea"/>
          <a:cs typeface="+mj-cs"/>
        </a:defRPr>
      </a:lvl1pPr>
      <a:lvl2pPr algn="ctr" defTabSz="912813" rtl="0" eaLnBrk="0" fontAlgn="base" hangingPunct="0">
        <a:spcBef>
          <a:spcPct val="0"/>
        </a:spcBef>
        <a:spcAft>
          <a:spcPct val="0"/>
        </a:spcAft>
        <a:defRPr sz="4400">
          <a:solidFill>
            <a:schemeClr val="tx2"/>
          </a:solidFill>
          <a:latin typeface="Arial" charset="0"/>
          <a:ea typeface="ＭＳ Ｐゴシック" pitchFamily="-80" charset="-128"/>
        </a:defRPr>
      </a:lvl2pPr>
      <a:lvl3pPr algn="ctr" defTabSz="912813" rtl="0" eaLnBrk="0" fontAlgn="base" hangingPunct="0">
        <a:spcBef>
          <a:spcPct val="0"/>
        </a:spcBef>
        <a:spcAft>
          <a:spcPct val="0"/>
        </a:spcAft>
        <a:defRPr sz="4400">
          <a:solidFill>
            <a:schemeClr val="tx2"/>
          </a:solidFill>
          <a:latin typeface="Arial" charset="0"/>
          <a:ea typeface="ＭＳ Ｐゴシック" pitchFamily="-80" charset="-128"/>
        </a:defRPr>
      </a:lvl3pPr>
      <a:lvl4pPr algn="ctr" defTabSz="912813" rtl="0" eaLnBrk="0" fontAlgn="base" hangingPunct="0">
        <a:spcBef>
          <a:spcPct val="0"/>
        </a:spcBef>
        <a:spcAft>
          <a:spcPct val="0"/>
        </a:spcAft>
        <a:defRPr sz="4400">
          <a:solidFill>
            <a:schemeClr val="tx2"/>
          </a:solidFill>
          <a:latin typeface="Arial" charset="0"/>
          <a:ea typeface="ＭＳ Ｐゴシック" pitchFamily="-80" charset="-128"/>
        </a:defRPr>
      </a:lvl4pPr>
      <a:lvl5pPr algn="ctr" defTabSz="912813"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defTabSz="912813" rtl="0" fontAlgn="base">
        <a:spcBef>
          <a:spcPct val="0"/>
        </a:spcBef>
        <a:spcAft>
          <a:spcPct val="0"/>
        </a:spcAft>
        <a:defRPr sz="4400">
          <a:solidFill>
            <a:schemeClr val="tx2"/>
          </a:solidFill>
          <a:latin typeface="Arial" charset="0"/>
          <a:ea typeface="ＭＳ Ｐゴシック" pitchFamily="-80" charset="-128"/>
        </a:defRPr>
      </a:lvl6pPr>
      <a:lvl7pPr marL="914400" algn="ctr" defTabSz="912813" rtl="0" fontAlgn="base">
        <a:spcBef>
          <a:spcPct val="0"/>
        </a:spcBef>
        <a:spcAft>
          <a:spcPct val="0"/>
        </a:spcAft>
        <a:defRPr sz="4400">
          <a:solidFill>
            <a:schemeClr val="tx2"/>
          </a:solidFill>
          <a:latin typeface="Arial" charset="0"/>
          <a:ea typeface="ＭＳ Ｐゴシック" pitchFamily="-80" charset="-128"/>
        </a:defRPr>
      </a:lvl7pPr>
      <a:lvl8pPr marL="1371600" algn="ctr" defTabSz="912813" rtl="0" fontAlgn="base">
        <a:spcBef>
          <a:spcPct val="0"/>
        </a:spcBef>
        <a:spcAft>
          <a:spcPct val="0"/>
        </a:spcAft>
        <a:defRPr sz="4400">
          <a:solidFill>
            <a:schemeClr val="tx2"/>
          </a:solidFill>
          <a:latin typeface="Arial" charset="0"/>
          <a:ea typeface="ＭＳ Ｐゴシック" pitchFamily="-80" charset="-128"/>
        </a:defRPr>
      </a:lvl8pPr>
      <a:lvl9pPr marL="1828800" algn="ctr" defTabSz="912813"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defTabSz="912813" rtl="0" eaLnBrk="0" fontAlgn="base" hangingPunct="0">
        <a:spcBef>
          <a:spcPct val="20000"/>
        </a:spcBef>
        <a:spcAft>
          <a:spcPct val="0"/>
        </a:spcAft>
        <a:buChar char="–"/>
        <a:defRPr sz="2800">
          <a:solidFill>
            <a:schemeClr val="tx1"/>
          </a:solidFill>
          <a:latin typeface="+mn-lt"/>
          <a:ea typeface="+mn-ea"/>
        </a:defRPr>
      </a:lvl2pPr>
      <a:lvl3pPr marL="1143000" indent="-230188" algn="l" defTabSz="912813" rtl="0" eaLnBrk="0" fontAlgn="base" hangingPunct="0">
        <a:spcBef>
          <a:spcPct val="20000"/>
        </a:spcBef>
        <a:spcAft>
          <a:spcPct val="0"/>
        </a:spcAft>
        <a:buChar char="•"/>
        <a:defRPr sz="2400">
          <a:solidFill>
            <a:schemeClr val="tx1"/>
          </a:solidFill>
          <a:latin typeface="+mn-lt"/>
          <a:ea typeface="+mn-ea"/>
        </a:defRPr>
      </a:lvl3pPr>
      <a:lvl4pPr marL="1600200" indent="-228600" algn="l" defTabSz="912813" rtl="0" eaLnBrk="0" fontAlgn="base" hangingPunct="0">
        <a:spcBef>
          <a:spcPct val="20000"/>
        </a:spcBef>
        <a:spcAft>
          <a:spcPct val="0"/>
        </a:spcAft>
        <a:buChar char="–"/>
        <a:defRPr sz="2000">
          <a:solidFill>
            <a:schemeClr val="tx1"/>
          </a:solidFill>
          <a:latin typeface="+mn-lt"/>
          <a:ea typeface="+mn-ea"/>
        </a:defRPr>
      </a:lvl4pPr>
      <a:lvl5pPr marL="2055813" indent="-228600" algn="l" defTabSz="912813" rtl="0" eaLnBrk="0" fontAlgn="base" hangingPunct="0">
        <a:spcBef>
          <a:spcPct val="20000"/>
        </a:spcBef>
        <a:spcAft>
          <a:spcPct val="0"/>
        </a:spcAft>
        <a:buChar char="»"/>
        <a:defRPr sz="2000">
          <a:solidFill>
            <a:schemeClr val="tx1"/>
          </a:solidFill>
          <a:latin typeface="+mn-lt"/>
          <a:ea typeface="+mn-ea"/>
        </a:defRPr>
      </a:lvl5pPr>
      <a:lvl6pPr marL="2513013" indent="-228600" algn="l" defTabSz="912813" rtl="0" fontAlgn="base">
        <a:spcBef>
          <a:spcPct val="20000"/>
        </a:spcBef>
        <a:spcAft>
          <a:spcPct val="0"/>
        </a:spcAft>
        <a:buChar char="»"/>
        <a:defRPr sz="2000">
          <a:solidFill>
            <a:schemeClr val="tx1"/>
          </a:solidFill>
          <a:latin typeface="+mn-lt"/>
          <a:ea typeface="+mn-ea"/>
        </a:defRPr>
      </a:lvl6pPr>
      <a:lvl7pPr marL="2970213" indent="-228600" algn="l" defTabSz="912813" rtl="0" fontAlgn="base">
        <a:spcBef>
          <a:spcPct val="20000"/>
        </a:spcBef>
        <a:spcAft>
          <a:spcPct val="0"/>
        </a:spcAft>
        <a:buChar char="»"/>
        <a:defRPr sz="2000">
          <a:solidFill>
            <a:schemeClr val="tx1"/>
          </a:solidFill>
          <a:latin typeface="+mn-lt"/>
          <a:ea typeface="+mn-ea"/>
        </a:defRPr>
      </a:lvl7pPr>
      <a:lvl8pPr marL="3427413" indent="-228600" algn="l" defTabSz="912813" rtl="0" fontAlgn="base">
        <a:spcBef>
          <a:spcPct val="20000"/>
        </a:spcBef>
        <a:spcAft>
          <a:spcPct val="0"/>
        </a:spcAft>
        <a:buChar char="»"/>
        <a:defRPr sz="2000">
          <a:solidFill>
            <a:schemeClr val="tx1"/>
          </a:solidFill>
          <a:latin typeface="+mn-lt"/>
          <a:ea typeface="+mn-ea"/>
        </a:defRPr>
      </a:lvl8pPr>
      <a:lvl9pPr marL="3884613" indent="-228600" algn="l" defTabSz="912813"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www.unifr.ch/innovation" TargetMode="External"/><Relationship Id="rId7" Type="http://schemas.openxmlformats.org/officeDocument/2006/relationships/image" Target="../media/image1.jpeg"/><Relationship Id="rId2" Type="http://schemas.openxmlformats.org/officeDocument/2006/relationships/hyperlink" Target="mailto:techtransfer@unifr.ch" TargetMode="External"/><Relationship Id="rId1" Type="http://schemas.openxmlformats.org/officeDocument/2006/relationships/slideLayout" Target="../slideLayouts/slideLayout1.xml"/><Relationship Id="rId6" Type="http://schemas.openxmlformats.org/officeDocument/2006/relationships/hyperlink" Target="https://www.unifr.ch/innovation/en/innovation2/how-to-collaborate-with-the-industry.html" TargetMode="External"/><Relationship Id="rId5" Type="http://schemas.openxmlformats.org/officeDocument/2006/relationships/hyperlink" Target="https://www.innosuisse.ch/inno/en/home/promotion-of-national-projects/innovation-cheque.html" TargetMode="External"/><Relationship Id="rId4" Type="http://schemas.openxmlformats.org/officeDocument/2006/relationships/hyperlink" Target="https://www.innosuisse.ch/inno/en/home/promotion-of-national-projects/innovation-project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Rectangle 30"/>
          <p:cNvSpPr>
            <a:spLocks noChangeArrowheads="1"/>
          </p:cNvSpPr>
          <p:nvPr/>
        </p:nvSpPr>
        <p:spPr bwMode="auto">
          <a:xfrm>
            <a:off x="172380" y="4189072"/>
            <a:ext cx="3168000" cy="241200"/>
          </a:xfrm>
          <a:prstGeom prst="rect">
            <a:avLst/>
          </a:prstGeom>
          <a:solidFill>
            <a:schemeClr val="accent5">
              <a:lumMod val="50000"/>
            </a:schemeClr>
          </a:solidFill>
          <a:ln>
            <a:noFill/>
          </a:ln>
        </p:spPr>
        <p:txBody>
          <a:bodyPr wrap="none" lIns="36000" tIns="36000" rIns="72000" bIns="36000" anchor="ctr"/>
          <a:lstStyle/>
          <a:p>
            <a:pPr defTabSz="225425"/>
            <a:r>
              <a:rPr lang="en-US" sz="1100" b="1" dirty="0">
                <a:solidFill>
                  <a:schemeClr val="bg1"/>
                </a:solidFill>
              </a:rPr>
              <a:t>Summary</a:t>
            </a:r>
          </a:p>
        </p:txBody>
      </p:sp>
      <p:sp>
        <p:nvSpPr>
          <p:cNvPr id="2051" name="Text Box 34"/>
          <p:cNvSpPr txBox="1">
            <a:spLocks noChangeArrowheads="1"/>
          </p:cNvSpPr>
          <p:nvPr/>
        </p:nvSpPr>
        <p:spPr bwMode="auto">
          <a:xfrm>
            <a:off x="172380" y="4543086"/>
            <a:ext cx="3168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36000" bIns="0">
            <a:spAutoFit/>
          </a:bodyPr>
          <a:lstStyle>
            <a:lvl1pPr defTabSz="225425">
              <a:defRPr sz="2400">
                <a:solidFill>
                  <a:schemeClr val="tx1"/>
                </a:solidFill>
                <a:latin typeface="Arial" charset="0"/>
                <a:ea typeface="ＭＳ Ｐゴシック" pitchFamily="-80" charset="-128"/>
              </a:defRPr>
            </a:lvl1pPr>
            <a:lvl2pPr marL="742950" indent="-285750" defTabSz="225425">
              <a:defRPr sz="2400">
                <a:solidFill>
                  <a:schemeClr val="tx1"/>
                </a:solidFill>
                <a:latin typeface="Arial" charset="0"/>
                <a:ea typeface="ＭＳ Ｐゴシック" pitchFamily="-80" charset="-128"/>
              </a:defRPr>
            </a:lvl2pPr>
            <a:lvl3pPr marL="1143000" indent="-228600" defTabSz="225425">
              <a:defRPr sz="2400">
                <a:solidFill>
                  <a:schemeClr val="tx1"/>
                </a:solidFill>
                <a:latin typeface="Arial" charset="0"/>
                <a:ea typeface="ＭＳ Ｐゴシック" pitchFamily="-80" charset="-128"/>
              </a:defRPr>
            </a:lvl3pPr>
            <a:lvl4pPr marL="1600200" indent="-228600" defTabSz="225425">
              <a:defRPr sz="2400">
                <a:solidFill>
                  <a:schemeClr val="tx1"/>
                </a:solidFill>
                <a:latin typeface="Arial" charset="0"/>
                <a:ea typeface="ＭＳ Ｐゴシック" pitchFamily="-80" charset="-128"/>
              </a:defRPr>
            </a:lvl4pPr>
            <a:lvl5pPr marL="2057400" indent="-228600" defTabSz="225425">
              <a:defRPr sz="2400">
                <a:solidFill>
                  <a:schemeClr val="tx1"/>
                </a:solidFill>
                <a:latin typeface="Arial" charset="0"/>
                <a:ea typeface="ＭＳ Ｐゴシック" pitchFamily="-80" charset="-128"/>
              </a:defRPr>
            </a:lvl5pPr>
            <a:lvl6pPr marL="25146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9pPr>
          </a:lstStyle>
          <a:p>
            <a:pPr algn="just"/>
            <a:r>
              <a:rPr lang="en-US" sz="1000" dirty="0"/>
              <a:t>A short summary of your science-based innovation project, concept, or process. Provide a brief description of the solution you wish to develop and highlight its unique features and innovative aspects. </a:t>
            </a:r>
          </a:p>
          <a:p>
            <a:pPr algn="just"/>
            <a:endParaRPr lang="en-US" sz="1000" dirty="0"/>
          </a:p>
          <a:p>
            <a:pPr algn="just"/>
            <a:r>
              <a:rPr lang="en-US" sz="1000" b="1" dirty="0">
                <a:solidFill>
                  <a:srgbClr val="393990"/>
                </a:solidFill>
              </a:rPr>
              <a:t>Example : </a:t>
            </a:r>
            <a:r>
              <a:rPr lang="en-US" sz="1000" dirty="0"/>
              <a:t>Our company produces/develops </a:t>
            </a:r>
            <a:r>
              <a:rPr lang="en-US" sz="1000" dirty="0">
                <a:solidFill>
                  <a:srgbClr val="393990"/>
                </a:solidFill>
              </a:rPr>
              <a:t>xxx</a:t>
            </a:r>
            <a:r>
              <a:rPr lang="en-US" sz="1000" dirty="0"/>
              <a:t>. We are looking for collaborations to develop </a:t>
            </a:r>
            <a:r>
              <a:rPr lang="en-US" sz="1000" dirty="0">
                <a:solidFill>
                  <a:srgbClr val="393990"/>
                </a:solidFill>
              </a:rPr>
              <a:t>xxx</a:t>
            </a:r>
            <a:r>
              <a:rPr lang="en-US" sz="1000" dirty="0"/>
              <a:t>, </a:t>
            </a:r>
            <a:r>
              <a:rPr lang="en-US" sz="1000" dirty="0" err="1"/>
              <a:t>etc</a:t>
            </a:r>
            <a:r>
              <a:rPr lang="en-US" sz="1000" dirty="0"/>
              <a:t>…</a:t>
            </a:r>
          </a:p>
        </p:txBody>
      </p:sp>
      <p:sp>
        <p:nvSpPr>
          <p:cNvPr id="2073" name="AutoShape 455"/>
          <p:cNvSpPr>
            <a:spLocks noChangeArrowheads="1"/>
          </p:cNvSpPr>
          <p:nvPr/>
        </p:nvSpPr>
        <p:spPr bwMode="auto">
          <a:xfrm>
            <a:off x="6555581" y="1052514"/>
            <a:ext cx="155575" cy="158750"/>
          </a:xfrm>
          <a:prstGeom prst="diamond">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568" tIns="2782" rIns="5568" bIns="2782" anchor="ctr"/>
          <a:lstStyle/>
          <a:p>
            <a:pPr algn="ctr" defTabSz="225425"/>
            <a:r>
              <a:rPr lang="en-US" sz="600" dirty="0"/>
              <a:t> </a:t>
            </a:r>
          </a:p>
        </p:txBody>
      </p:sp>
      <p:sp>
        <p:nvSpPr>
          <p:cNvPr id="2064" name="Line 522"/>
          <p:cNvSpPr>
            <a:spLocks noChangeShapeType="1"/>
          </p:cNvSpPr>
          <p:nvPr/>
        </p:nvSpPr>
        <p:spPr bwMode="auto">
          <a:xfrm>
            <a:off x="134463" y="8625408"/>
            <a:ext cx="6540118" cy="1"/>
          </a:xfrm>
          <a:prstGeom prst="line">
            <a:avLst/>
          </a:prstGeom>
          <a:noFill/>
          <a:ln w="9525">
            <a:solidFill>
              <a:srgbClr val="ECA32D"/>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4" name="TextBox 3"/>
          <p:cNvSpPr txBox="1"/>
          <p:nvPr/>
        </p:nvSpPr>
        <p:spPr>
          <a:xfrm>
            <a:off x="121302" y="1426979"/>
            <a:ext cx="6589854" cy="800219"/>
          </a:xfrm>
          <a:prstGeom prst="rect">
            <a:avLst/>
          </a:prstGeom>
          <a:noFill/>
        </p:spPr>
        <p:txBody>
          <a:bodyPr wrap="square" rtlCol="0">
            <a:spAutoFit/>
          </a:bodyPr>
          <a:lstStyle/>
          <a:p>
            <a:pPr>
              <a:spcAft>
                <a:spcPts val="1200"/>
              </a:spcAft>
            </a:pPr>
            <a:r>
              <a:rPr lang="en-US" sz="2000" b="1" dirty="0">
                <a:solidFill>
                  <a:schemeClr val="accent5">
                    <a:lumMod val="50000"/>
                  </a:schemeClr>
                </a:solidFill>
              </a:rPr>
              <a:t>Industrial Collaboration Opportunity</a:t>
            </a:r>
            <a:endParaRPr lang="en-US" sz="2000" dirty="0">
              <a:solidFill>
                <a:schemeClr val="accent5">
                  <a:lumMod val="50000"/>
                </a:schemeClr>
              </a:solidFill>
            </a:endParaRPr>
          </a:p>
          <a:p>
            <a:r>
              <a:rPr lang="en-US" sz="1600" dirty="0"/>
              <a:t>with [Company Name] </a:t>
            </a:r>
          </a:p>
        </p:txBody>
      </p:sp>
      <p:sp>
        <p:nvSpPr>
          <p:cNvPr id="2074" name="Rectangle 412"/>
          <p:cNvSpPr>
            <a:spLocks noChangeArrowheads="1"/>
          </p:cNvSpPr>
          <p:nvPr/>
        </p:nvSpPr>
        <p:spPr bwMode="auto">
          <a:xfrm>
            <a:off x="180106" y="5733118"/>
            <a:ext cx="3168000" cy="241200"/>
          </a:xfrm>
          <a:prstGeom prst="rect">
            <a:avLst/>
          </a:prstGeom>
          <a:solidFill>
            <a:schemeClr val="accent5">
              <a:lumMod val="50000"/>
            </a:schemeClr>
          </a:solidFill>
          <a:ln>
            <a:noFill/>
          </a:ln>
        </p:spPr>
        <p:txBody>
          <a:bodyPr wrap="none" lIns="36000" tIns="36000" rIns="36000" bIns="36000" anchor="ctr"/>
          <a:lstStyle/>
          <a:p>
            <a:pPr defTabSz="225425"/>
            <a:r>
              <a:rPr lang="en-US" sz="1100" b="1" dirty="0">
                <a:solidFill>
                  <a:schemeClr val="bg1"/>
                </a:solidFill>
              </a:rPr>
              <a:t>Background</a:t>
            </a:r>
            <a:endParaRPr lang="en-US" sz="1600" b="1" dirty="0">
              <a:solidFill>
                <a:schemeClr val="bg1"/>
              </a:solidFill>
            </a:endParaRPr>
          </a:p>
        </p:txBody>
      </p:sp>
      <p:sp>
        <p:nvSpPr>
          <p:cNvPr id="22" name="Text Box 415"/>
          <p:cNvSpPr txBox="1">
            <a:spLocks noChangeArrowheads="1"/>
          </p:cNvSpPr>
          <p:nvPr/>
        </p:nvSpPr>
        <p:spPr bwMode="auto">
          <a:xfrm>
            <a:off x="3509046" y="2832920"/>
            <a:ext cx="31680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36000" bIns="0">
            <a:spAutoFit/>
          </a:bodyPr>
          <a:lstStyle>
            <a:lvl1pPr defTabSz="225425">
              <a:defRPr sz="2400">
                <a:solidFill>
                  <a:schemeClr val="tx1"/>
                </a:solidFill>
                <a:latin typeface="Arial" charset="0"/>
                <a:ea typeface="ＭＳ Ｐゴシック" pitchFamily="-80" charset="-128"/>
              </a:defRPr>
            </a:lvl1pPr>
            <a:lvl2pPr marL="742950" indent="-285750" defTabSz="225425">
              <a:defRPr sz="2400">
                <a:solidFill>
                  <a:schemeClr val="tx1"/>
                </a:solidFill>
                <a:latin typeface="Arial" charset="0"/>
                <a:ea typeface="ＭＳ Ｐゴシック" pitchFamily="-80" charset="-128"/>
              </a:defRPr>
            </a:lvl2pPr>
            <a:lvl3pPr marL="1143000" indent="-228600" defTabSz="225425">
              <a:defRPr sz="2400">
                <a:solidFill>
                  <a:schemeClr val="tx1"/>
                </a:solidFill>
                <a:latin typeface="Arial" charset="0"/>
                <a:ea typeface="ＭＳ Ｐゴシック" pitchFamily="-80" charset="-128"/>
              </a:defRPr>
            </a:lvl3pPr>
            <a:lvl4pPr marL="1600200" indent="-228600" defTabSz="225425">
              <a:defRPr sz="2400">
                <a:solidFill>
                  <a:schemeClr val="tx1"/>
                </a:solidFill>
                <a:latin typeface="Arial" charset="0"/>
                <a:ea typeface="ＭＳ Ｐゴシック" pitchFamily="-80" charset="-128"/>
              </a:defRPr>
            </a:lvl4pPr>
            <a:lvl5pPr marL="2057400" indent="-228600" defTabSz="225425">
              <a:defRPr sz="2400">
                <a:solidFill>
                  <a:schemeClr val="tx1"/>
                </a:solidFill>
                <a:latin typeface="Arial" charset="0"/>
                <a:ea typeface="ＭＳ Ｐゴシック" pitchFamily="-80" charset="-128"/>
              </a:defRPr>
            </a:lvl5pPr>
            <a:lvl6pPr marL="25146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9pPr>
          </a:lstStyle>
          <a:p>
            <a:pPr algn="just"/>
            <a:r>
              <a:rPr lang="en-US" sz="1000" dirty="0"/>
              <a:t>Describe any successful trials, experiments, or applications conducted, along with the potential deliverables of the innovation project or concept. Where possible, provide quantitative comparisons of the project's potential relative to other technologies in the field.</a:t>
            </a:r>
          </a:p>
          <a:p>
            <a:pPr algn="just"/>
            <a:endParaRPr lang="en-US" sz="1000" dirty="0"/>
          </a:p>
          <a:p>
            <a:pPr algn="just"/>
            <a:r>
              <a:rPr lang="en-US" sz="1000" dirty="0"/>
              <a:t>Use this space to detail the technical advancements and benefits that would result from the successful implementation of the project.</a:t>
            </a:r>
          </a:p>
          <a:p>
            <a:pPr algn="just"/>
            <a:endParaRPr lang="en-US" sz="1000" dirty="0"/>
          </a:p>
        </p:txBody>
      </p:sp>
      <p:sp>
        <p:nvSpPr>
          <p:cNvPr id="23" name="Rectangle 412"/>
          <p:cNvSpPr>
            <a:spLocks noChangeArrowheads="1"/>
          </p:cNvSpPr>
          <p:nvPr/>
        </p:nvSpPr>
        <p:spPr bwMode="auto">
          <a:xfrm>
            <a:off x="3509894" y="2470807"/>
            <a:ext cx="3168000" cy="239712"/>
          </a:xfrm>
          <a:prstGeom prst="rect">
            <a:avLst/>
          </a:prstGeom>
          <a:solidFill>
            <a:schemeClr val="accent5">
              <a:lumMod val="50000"/>
            </a:schemeClr>
          </a:solidFill>
          <a:ln>
            <a:noFill/>
          </a:ln>
        </p:spPr>
        <p:txBody>
          <a:bodyPr wrap="none" lIns="36000" tIns="0" rIns="36000" bIns="0" anchor="ctr"/>
          <a:lstStyle/>
          <a:p>
            <a:pPr defTabSz="225425"/>
            <a:r>
              <a:rPr lang="en-US" sz="1100" b="1" dirty="0">
                <a:solidFill>
                  <a:schemeClr val="bg1"/>
                </a:solidFill>
              </a:rPr>
              <a:t>Innovation Project / Concept</a:t>
            </a:r>
            <a:endParaRPr lang="en-US" sz="1000" b="1" dirty="0">
              <a:solidFill>
                <a:schemeClr val="bg1"/>
              </a:solidFill>
            </a:endParaRPr>
          </a:p>
        </p:txBody>
      </p:sp>
      <p:sp>
        <p:nvSpPr>
          <p:cNvPr id="24" name="Text Box 451"/>
          <p:cNvSpPr txBox="1">
            <a:spLocks noChangeArrowheads="1"/>
          </p:cNvSpPr>
          <p:nvPr/>
        </p:nvSpPr>
        <p:spPr bwMode="auto">
          <a:xfrm>
            <a:off x="3488256" y="6503552"/>
            <a:ext cx="3171306" cy="51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36000" bIns="0">
            <a:spAutoFit/>
          </a:bodyPr>
          <a:lstStyle>
            <a:lvl1pPr defTabSz="225425">
              <a:defRPr sz="2400">
                <a:solidFill>
                  <a:schemeClr val="tx1"/>
                </a:solidFill>
                <a:latin typeface="Arial" charset="0"/>
                <a:ea typeface="ＭＳ Ｐゴシック" pitchFamily="-80" charset="-128"/>
              </a:defRPr>
            </a:lvl1pPr>
            <a:lvl2pPr marL="742950" indent="-285750" defTabSz="225425">
              <a:defRPr sz="2400">
                <a:solidFill>
                  <a:schemeClr val="tx1"/>
                </a:solidFill>
                <a:latin typeface="Arial" charset="0"/>
                <a:ea typeface="ＭＳ Ｐゴシック" pitchFamily="-80" charset="-128"/>
              </a:defRPr>
            </a:lvl2pPr>
            <a:lvl3pPr marL="1143000" indent="-228600" defTabSz="225425">
              <a:defRPr sz="2400">
                <a:solidFill>
                  <a:schemeClr val="tx1"/>
                </a:solidFill>
                <a:latin typeface="Arial" charset="0"/>
                <a:ea typeface="ＭＳ Ｐゴシック" pitchFamily="-80" charset="-128"/>
              </a:defRPr>
            </a:lvl3pPr>
            <a:lvl4pPr marL="1600200" indent="-228600" defTabSz="225425">
              <a:defRPr sz="2400">
                <a:solidFill>
                  <a:schemeClr val="tx1"/>
                </a:solidFill>
                <a:latin typeface="Arial" charset="0"/>
                <a:ea typeface="ＭＳ Ｐゴシック" pitchFamily="-80" charset="-128"/>
              </a:defRPr>
            </a:lvl4pPr>
            <a:lvl5pPr marL="2057400" indent="-228600" defTabSz="225425">
              <a:defRPr sz="2400">
                <a:solidFill>
                  <a:schemeClr val="tx1"/>
                </a:solidFill>
                <a:latin typeface="Arial" charset="0"/>
                <a:ea typeface="ＭＳ Ｐゴシック" pitchFamily="-80" charset="-128"/>
              </a:defRPr>
            </a:lvl5pPr>
            <a:lvl6pPr marL="25146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9pPr>
          </a:lstStyle>
          <a:p>
            <a:pPr algn="just">
              <a:spcAft>
                <a:spcPts val="400"/>
              </a:spcAft>
            </a:pPr>
            <a:r>
              <a:rPr lang="en-US" sz="1000" dirty="0"/>
              <a:t>Include a very short bio of the team members.</a:t>
            </a:r>
          </a:p>
          <a:p>
            <a:pPr algn="just">
              <a:spcAft>
                <a:spcPts val="400"/>
              </a:spcAft>
            </a:pPr>
            <a:r>
              <a:rPr lang="en-US" sz="1000" dirty="0"/>
              <a:t>Please describe the skills and capabilities that make a difference for the success of the project.</a:t>
            </a:r>
          </a:p>
        </p:txBody>
      </p:sp>
      <p:sp>
        <p:nvSpPr>
          <p:cNvPr id="27" name="Rectangle 485"/>
          <p:cNvSpPr>
            <a:spLocks noChangeArrowheads="1"/>
          </p:cNvSpPr>
          <p:nvPr/>
        </p:nvSpPr>
        <p:spPr bwMode="auto">
          <a:xfrm>
            <a:off x="3485098" y="6143512"/>
            <a:ext cx="3168000" cy="239712"/>
          </a:xfrm>
          <a:prstGeom prst="rect">
            <a:avLst/>
          </a:prstGeom>
          <a:solidFill>
            <a:schemeClr val="accent5">
              <a:lumMod val="50000"/>
            </a:schemeClr>
          </a:solidFill>
          <a:ln>
            <a:noFill/>
          </a:ln>
        </p:spPr>
        <p:txBody>
          <a:bodyPr wrap="none" lIns="36000" tIns="0" rIns="36000" bIns="0" anchor="ctr"/>
          <a:lstStyle/>
          <a:p>
            <a:pPr defTabSz="225425"/>
            <a:r>
              <a:rPr lang="en-US" sz="1100" b="1" dirty="0">
                <a:solidFill>
                  <a:schemeClr val="bg1"/>
                </a:solidFill>
              </a:rPr>
              <a:t>Company’s Team</a:t>
            </a:r>
          </a:p>
        </p:txBody>
      </p:sp>
      <p:sp>
        <p:nvSpPr>
          <p:cNvPr id="28" name="Rectangle 485"/>
          <p:cNvSpPr>
            <a:spLocks noChangeArrowheads="1"/>
          </p:cNvSpPr>
          <p:nvPr/>
        </p:nvSpPr>
        <p:spPr bwMode="auto">
          <a:xfrm>
            <a:off x="3485098" y="7261342"/>
            <a:ext cx="3168000" cy="239712"/>
          </a:xfrm>
          <a:prstGeom prst="rect">
            <a:avLst/>
          </a:prstGeom>
          <a:solidFill>
            <a:schemeClr val="accent5">
              <a:lumMod val="50000"/>
            </a:schemeClr>
          </a:solidFill>
          <a:ln>
            <a:noFill/>
          </a:ln>
        </p:spPr>
        <p:txBody>
          <a:bodyPr wrap="none" lIns="36000" tIns="0" rIns="36000" bIns="0" anchor="ctr"/>
          <a:lstStyle/>
          <a:p>
            <a:pPr defTabSz="225425"/>
            <a:r>
              <a:rPr lang="en-US" sz="1100" b="1" dirty="0">
                <a:solidFill>
                  <a:schemeClr val="bg1"/>
                </a:solidFill>
              </a:rPr>
              <a:t>Company website - Links</a:t>
            </a:r>
            <a:endParaRPr lang="en-US" sz="1000" b="1" dirty="0">
              <a:solidFill>
                <a:schemeClr val="bg1"/>
              </a:solidFill>
            </a:endParaRPr>
          </a:p>
        </p:txBody>
      </p:sp>
      <p:sp>
        <p:nvSpPr>
          <p:cNvPr id="31" name="Text Box 34"/>
          <p:cNvSpPr txBox="1">
            <a:spLocks noChangeArrowheads="1"/>
          </p:cNvSpPr>
          <p:nvPr/>
        </p:nvSpPr>
        <p:spPr bwMode="auto">
          <a:xfrm>
            <a:off x="172380" y="6093183"/>
            <a:ext cx="316800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36000" bIns="0">
            <a:spAutoFit/>
          </a:bodyPr>
          <a:lstStyle>
            <a:lvl1pPr defTabSz="225425">
              <a:defRPr sz="2400">
                <a:solidFill>
                  <a:schemeClr val="tx1"/>
                </a:solidFill>
                <a:latin typeface="Arial" charset="0"/>
                <a:ea typeface="ＭＳ Ｐゴシック" pitchFamily="-80" charset="-128"/>
              </a:defRPr>
            </a:lvl1pPr>
            <a:lvl2pPr marL="742950" indent="-285750" defTabSz="225425">
              <a:defRPr sz="2400">
                <a:solidFill>
                  <a:schemeClr val="tx1"/>
                </a:solidFill>
                <a:latin typeface="Arial" charset="0"/>
                <a:ea typeface="ＭＳ Ｐゴシック" pitchFamily="-80" charset="-128"/>
              </a:defRPr>
            </a:lvl2pPr>
            <a:lvl3pPr marL="1143000" indent="-228600" defTabSz="225425">
              <a:defRPr sz="2400">
                <a:solidFill>
                  <a:schemeClr val="tx1"/>
                </a:solidFill>
                <a:latin typeface="Arial" charset="0"/>
                <a:ea typeface="ＭＳ Ｐゴシック" pitchFamily="-80" charset="-128"/>
              </a:defRPr>
            </a:lvl3pPr>
            <a:lvl4pPr marL="1600200" indent="-228600" defTabSz="225425">
              <a:defRPr sz="2400">
                <a:solidFill>
                  <a:schemeClr val="tx1"/>
                </a:solidFill>
                <a:latin typeface="Arial" charset="0"/>
                <a:ea typeface="ＭＳ Ｐゴシック" pitchFamily="-80" charset="-128"/>
              </a:defRPr>
            </a:lvl4pPr>
            <a:lvl5pPr marL="2057400" indent="-228600" defTabSz="225425">
              <a:defRPr sz="2400">
                <a:solidFill>
                  <a:schemeClr val="tx1"/>
                </a:solidFill>
                <a:latin typeface="Arial" charset="0"/>
                <a:ea typeface="ＭＳ Ｐゴシック" pitchFamily="-80" charset="-128"/>
              </a:defRPr>
            </a:lvl5pPr>
            <a:lvl6pPr marL="25146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9pPr>
          </a:lstStyle>
          <a:p>
            <a:pPr algn="just"/>
            <a:r>
              <a:rPr lang="en-US" sz="1000" dirty="0"/>
              <a:t>Describe the current state of the art applications and technical problems. In the background section, provide contextual information that will help potential partners understand the technology, as well as the problems or needs that the innovation project aims to address or solve.</a:t>
            </a:r>
          </a:p>
          <a:p>
            <a:pPr algn="just"/>
            <a:endParaRPr lang="en-US" sz="1000" dirty="0"/>
          </a:p>
          <a:p>
            <a:pPr algn="just"/>
            <a:r>
              <a:rPr lang="en-US" sz="1000" dirty="0"/>
              <a:t>Explain clearly to what extent the state of the art could be improved upon by the project, and how.</a:t>
            </a:r>
          </a:p>
          <a:p>
            <a:pPr algn="just"/>
            <a:endParaRPr lang="en-US" sz="1000" dirty="0"/>
          </a:p>
          <a:p>
            <a:pPr algn="just"/>
            <a:r>
              <a:rPr lang="en-US" sz="1000" dirty="0"/>
              <a:t>Why is the proposed project/concept innovative, unique ? </a:t>
            </a:r>
          </a:p>
        </p:txBody>
      </p:sp>
      <p:sp>
        <p:nvSpPr>
          <p:cNvPr id="3" name="Text Box 494">
            <a:extLst>
              <a:ext uri="{FF2B5EF4-FFF2-40B4-BE49-F238E27FC236}">
                <a16:creationId xmlns:a16="http://schemas.microsoft.com/office/drawing/2014/main" id="{190DC9CF-AA03-3B10-5CE3-09ECAF12273F}"/>
              </a:ext>
            </a:extLst>
          </p:cNvPr>
          <p:cNvSpPr txBox="1">
            <a:spLocks noChangeArrowheads="1"/>
          </p:cNvSpPr>
          <p:nvPr/>
        </p:nvSpPr>
        <p:spPr bwMode="auto">
          <a:xfrm>
            <a:off x="4797153" y="162200"/>
            <a:ext cx="1807576" cy="140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1" tIns="43631" rIns="87261" bIns="43631">
            <a:spAutoFit/>
          </a:bodyPr>
          <a:lstStyle>
            <a:lvl1pPr defTabSz="873125">
              <a:defRPr sz="2400">
                <a:solidFill>
                  <a:schemeClr val="tx1"/>
                </a:solidFill>
                <a:latin typeface="Arial" charset="0"/>
                <a:ea typeface="ＭＳ Ｐゴシック" pitchFamily="-80" charset="-128"/>
              </a:defRPr>
            </a:lvl1pPr>
            <a:lvl2pPr marL="742950" indent="-285750" defTabSz="873125">
              <a:defRPr sz="2400">
                <a:solidFill>
                  <a:schemeClr val="tx1"/>
                </a:solidFill>
                <a:latin typeface="Arial" charset="0"/>
                <a:ea typeface="ＭＳ Ｐゴシック" pitchFamily="-80" charset="-128"/>
              </a:defRPr>
            </a:lvl2pPr>
            <a:lvl3pPr marL="1143000" indent="-228600" defTabSz="873125">
              <a:defRPr sz="2400">
                <a:solidFill>
                  <a:schemeClr val="tx1"/>
                </a:solidFill>
                <a:latin typeface="Arial" charset="0"/>
                <a:ea typeface="ＭＳ Ｐゴシック" pitchFamily="-80" charset="-128"/>
              </a:defRPr>
            </a:lvl3pPr>
            <a:lvl4pPr marL="1600200" indent="-228600" defTabSz="873125">
              <a:defRPr sz="2400">
                <a:solidFill>
                  <a:schemeClr val="tx1"/>
                </a:solidFill>
                <a:latin typeface="Arial" charset="0"/>
                <a:ea typeface="ＭＳ Ｐゴシック" pitchFamily="-80" charset="-128"/>
              </a:defRPr>
            </a:lvl4pPr>
            <a:lvl5pPr marL="2057400" indent="-228600" defTabSz="873125">
              <a:defRPr sz="2400">
                <a:solidFill>
                  <a:schemeClr val="tx1"/>
                </a:solidFill>
                <a:latin typeface="Arial" charset="0"/>
                <a:ea typeface="ＭＳ Ｐゴシック" pitchFamily="-80" charset="-128"/>
              </a:defRPr>
            </a:lvl5pPr>
            <a:lvl6pPr marL="2514600" indent="-228600" defTabSz="8731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8731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8731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873125" eaLnBrk="0" fontAlgn="base" hangingPunct="0">
              <a:spcBef>
                <a:spcPct val="0"/>
              </a:spcBef>
              <a:spcAft>
                <a:spcPct val="0"/>
              </a:spcAft>
              <a:defRPr sz="2400">
                <a:solidFill>
                  <a:schemeClr val="tx1"/>
                </a:solidFill>
                <a:latin typeface="Arial" charset="0"/>
                <a:ea typeface="ＭＳ Ｐゴシック" pitchFamily="-80" charset="-128"/>
              </a:defRPr>
            </a:lvl9pPr>
          </a:lstStyle>
          <a:p>
            <a:pPr>
              <a:spcAft>
                <a:spcPts val="400"/>
              </a:spcAft>
            </a:pPr>
            <a:r>
              <a:rPr lang="en-US" sz="1100" b="1" u="sng" baseline="30000" dirty="0">
                <a:solidFill>
                  <a:srgbClr val="000000"/>
                </a:solidFill>
                <a:latin typeface="+mn-lt"/>
              </a:rPr>
              <a:t>Knowledge and technology transfer</a:t>
            </a:r>
          </a:p>
          <a:p>
            <a:pPr>
              <a:spcAft>
                <a:spcPts val="400"/>
              </a:spcAft>
            </a:pPr>
            <a:r>
              <a:rPr lang="fr-FR" sz="1100" baseline="30000" dirty="0">
                <a:solidFill>
                  <a:srgbClr val="000000"/>
                </a:solidFill>
                <a:latin typeface="+mn-lt"/>
              </a:rPr>
              <a:t>Université de Fribourg</a:t>
            </a:r>
          </a:p>
          <a:p>
            <a:pPr>
              <a:spcAft>
                <a:spcPts val="400"/>
              </a:spcAft>
            </a:pPr>
            <a:r>
              <a:rPr lang="fr-FR" sz="1100" baseline="30000" dirty="0">
                <a:solidFill>
                  <a:srgbClr val="000000"/>
                </a:solidFill>
                <a:latin typeface="+mn-lt"/>
              </a:rPr>
              <a:t>Chemin des Verdiers 4</a:t>
            </a:r>
          </a:p>
          <a:p>
            <a:pPr>
              <a:spcAft>
                <a:spcPts val="400"/>
              </a:spcAft>
            </a:pPr>
            <a:r>
              <a:rPr lang="fr-FR" sz="1100" baseline="30000" dirty="0">
                <a:solidFill>
                  <a:srgbClr val="000000"/>
                </a:solidFill>
                <a:latin typeface="+mn-lt"/>
              </a:rPr>
              <a:t>1700 Fribourg</a:t>
            </a:r>
          </a:p>
          <a:p>
            <a:pPr>
              <a:spcAft>
                <a:spcPts val="400"/>
              </a:spcAft>
            </a:pPr>
            <a:r>
              <a:rPr lang="fr-FR" sz="1100" baseline="30000" dirty="0">
                <a:solidFill>
                  <a:schemeClr val="accent2">
                    <a:lumMod val="60000"/>
                    <a:lumOff val="40000"/>
                  </a:schemeClr>
                </a:solidFill>
                <a:latin typeface="+mn-lt"/>
                <a:hlinkClick r:id="rId2">
                  <a:extLst>
                    <a:ext uri="{A12FA001-AC4F-418D-AE19-62706E023703}">
                      <ahyp:hlinkClr xmlns:ahyp="http://schemas.microsoft.com/office/drawing/2018/hyperlinkcolor" val="tx"/>
                    </a:ext>
                  </a:extLst>
                </a:hlinkClick>
              </a:rPr>
              <a:t>techtransfer@unifr.ch</a:t>
            </a:r>
            <a:endParaRPr lang="fr-FR" sz="1100" baseline="30000" dirty="0">
              <a:solidFill>
                <a:schemeClr val="accent2">
                  <a:lumMod val="60000"/>
                  <a:lumOff val="40000"/>
                </a:schemeClr>
              </a:solidFill>
              <a:latin typeface="+mn-lt"/>
            </a:endParaRPr>
          </a:p>
          <a:p>
            <a:pPr>
              <a:spcAft>
                <a:spcPts val="400"/>
              </a:spcAft>
            </a:pPr>
            <a:r>
              <a:rPr lang="fr-FR" sz="1100" baseline="30000" dirty="0">
                <a:solidFill>
                  <a:srgbClr val="000000"/>
                </a:solidFill>
                <a:latin typeface="+mn-lt"/>
              </a:rPr>
              <a:t>+ 41 26 300 65 00</a:t>
            </a:r>
          </a:p>
          <a:p>
            <a:pPr>
              <a:spcAft>
                <a:spcPts val="400"/>
              </a:spcAft>
            </a:pPr>
            <a:r>
              <a:rPr lang="en-US" sz="1100" baseline="30000" dirty="0">
                <a:solidFill>
                  <a:schemeClr val="accent2">
                    <a:lumMod val="60000"/>
                    <a:lumOff val="40000"/>
                  </a:schemeClr>
                </a:solidFill>
                <a:latin typeface="+mn-lt"/>
                <a:hlinkClick r:id="rId3">
                  <a:extLst>
                    <a:ext uri="{A12FA001-AC4F-418D-AE19-62706E023703}">
                      <ahyp:hlinkClr xmlns:ahyp="http://schemas.microsoft.com/office/drawing/2018/hyperlinkcolor" val="tx"/>
                    </a:ext>
                  </a:extLst>
                </a:hlinkClick>
              </a:rPr>
              <a:t>www.unifr.ch/innovation</a:t>
            </a:r>
            <a:endParaRPr lang="en-US" sz="1100" baseline="30000" dirty="0">
              <a:solidFill>
                <a:schemeClr val="accent2">
                  <a:lumMod val="60000"/>
                  <a:lumOff val="40000"/>
                </a:schemeClr>
              </a:solidFill>
              <a:latin typeface="+mn-lt"/>
            </a:endParaRPr>
          </a:p>
          <a:p>
            <a:pPr>
              <a:spcAft>
                <a:spcPts val="400"/>
              </a:spcAft>
            </a:pPr>
            <a:endParaRPr lang="en-US" sz="1100" dirty="0">
              <a:latin typeface="+mn-lt"/>
            </a:endParaRPr>
          </a:p>
        </p:txBody>
      </p:sp>
      <p:sp>
        <p:nvSpPr>
          <p:cNvPr id="21" name="Rectangle 20">
            <a:extLst>
              <a:ext uri="{FF2B5EF4-FFF2-40B4-BE49-F238E27FC236}">
                <a16:creationId xmlns:a16="http://schemas.microsoft.com/office/drawing/2014/main" id="{0ADD4BD7-2EA6-357D-D0A4-01EA006547E6}"/>
              </a:ext>
            </a:extLst>
          </p:cNvPr>
          <p:cNvSpPr/>
          <p:nvPr/>
        </p:nvSpPr>
        <p:spPr bwMode="auto">
          <a:xfrm>
            <a:off x="3488256" y="4639813"/>
            <a:ext cx="3161529" cy="1322436"/>
          </a:xfrm>
          <a:prstGeom prst="rect">
            <a:avLst/>
          </a:prstGeom>
          <a:solidFill>
            <a:schemeClr val="bg1"/>
          </a:solidFill>
          <a:ln w="19050" cap="flat" cmpd="sng" algn="ctr">
            <a:solidFill>
              <a:schemeClr val="accent5">
                <a:lumMod val="50000"/>
              </a:schemeClr>
            </a:solidFill>
            <a:prstDash val="solid"/>
            <a:round/>
            <a:headEnd type="none" w="med" len="med"/>
            <a:tailEnd type="none" w="med" len="med"/>
          </a:ln>
          <a:effectLst/>
        </p:spPr>
        <p:txBody>
          <a:bodyPr vert="horz" wrap="square" lIns="36000" tIns="0" rIns="36000" bIns="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CH" sz="2400" b="0" i="0" u="none" strike="noStrike" cap="none" normalizeH="0" baseline="0" dirty="0">
              <a:ln>
                <a:noFill/>
              </a:ln>
              <a:solidFill>
                <a:schemeClr val="tx1"/>
              </a:solidFill>
              <a:effectLst/>
              <a:latin typeface="Arial" charset="0"/>
              <a:ea typeface="ＭＳ Ｐゴシック" pitchFamily="-80" charset="-128"/>
            </a:endParaRPr>
          </a:p>
        </p:txBody>
      </p:sp>
      <p:sp>
        <p:nvSpPr>
          <p:cNvPr id="13" name="ZoneTexte 12">
            <a:extLst>
              <a:ext uri="{FF2B5EF4-FFF2-40B4-BE49-F238E27FC236}">
                <a16:creationId xmlns:a16="http://schemas.microsoft.com/office/drawing/2014/main" id="{55C024D2-34F0-C506-946A-FF0E13A0A477}"/>
              </a:ext>
            </a:extLst>
          </p:cNvPr>
          <p:cNvSpPr txBox="1"/>
          <p:nvPr/>
        </p:nvSpPr>
        <p:spPr>
          <a:xfrm>
            <a:off x="3591277" y="4764865"/>
            <a:ext cx="2952328" cy="1107996"/>
          </a:xfrm>
          <a:prstGeom prst="rect">
            <a:avLst/>
          </a:prstGeom>
          <a:noFill/>
        </p:spPr>
        <p:txBody>
          <a:bodyPr wrap="square">
            <a:spAutoFit/>
          </a:bodyPr>
          <a:lstStyle/>
          <a:p>
            <a:pPr algn="ctr"/>
            <a:r>
              <a:rPr lang="en-US" sz="1100" dirty="0">
                <a:solidFill>
                  <a:srgbClr val="393990"/>
                </a:solidFill>
              </a:rPr>
              <a:t>Please include relevant schemes and/or graphical data. </a:t>
            </a:r>
          </a:p>
          <a:p>
            <a:pPr algn="ctr"/>
            <a:endParaRPr lang="en-US" sz="1100" dirty="0">
              <a:solidFill>
                <a:srgbClr val="393990"/>
              </a:solidFill>
            </a:endParaRPr>
          </a:p>
          <a:p>
            <a:pPr algn="ctr"/>
            <a:r>
              <a:rPr lang="en-US" sz="1100" dirty="0">
                <a:solidFill>
                  <a:srgbClr val="393990"/>
                </a:solidFill>
              </a:rPr>
              <a:t>This will help the reader quickly grasp the concept and the challenges that need to be addressed.</a:t>
            </a:r>
            <a:endParaRPr lang="fr-FR" sz="1400" dirty="0">
              <a:solidFill>
                <a:srgbClr val="393990"/>
              </a:solidFill>
            </a:endParaRPr>
          </a:p>
        </p:txBody>
      </p:sp>
      <p:sp>
        <p:nvSpPr>
          <p:cNvPr id="15" name="ZoneTexte 14">
            <a:extLst>
              <a:ext uri="{FF2B5EF4-FFF2-40B4-BE49-F238E27FC236}">
                <a16:creationId xmlns:a16="http://schemas.microsoft.com/office/drawing/2014/main" id="{6392D2C0-BA61-D978-84D8-FB4ADFDC9434}"/>
              </a:ext>
            </a:extLst>
          </p:cNvPr>
          <p:cNvSpPr txBox="1"/>
          <p:nvPr/>
        </p:nvSpPr>
        <p:spPr>
          <a:xfrm>
            <a:off x="3485098" y="8747670"/>
            <a:ext cx="3164687" cy="744682"/>
          </a:xfrm>
          <a:prstGeom prst="rect">
            <a:avLst/>
          </a:prstGeom>
          <a:noFill/>
        </p:spPr>
        <p:txBody>
          <a:bodyPr wrap="square" lIns="36000" tIns="36000" rIns="36000" bIns="36000" rtlCol="0">
            <a:spAutoFit/>
          </a:bodyPr>
          <a:lstStyle/>
          <a:p>
            <a:pPr>
              <a:spcAft>
                <a:spcPts val="600"/>
              </a:spcAft>
            </a:pPr>
            <a:r>
              <a:rPr lang="en-US" sz="800" b="1" u="sng" dirty="0"/>
              <a:t>How to collaborate with UNIFR :</a:t>
            </a:r>
          </a:p>
          <a:p>
            <a:pPr marL="268288" indent="-171450">
              <a:spcAft>
                <a:spcPts val="400"/>
              </a:spcAft>
              <a:buFont typeface="Arial" panose="020B0604020202020204" pitchFamily="34" charset="0"/>
              <a:buChar char="•"/>
            </a:pPr>
            <a:r>
              <a:rPr lang="en-US" sz="800" dirty="0" err="1"/>
              <a:t>Innosuisse</a:t>
            </a:r>
            <a:r>
              <a:rPr lang="en-US" sz="800" dirty="0"/>
              <a:t> </a:t>
            </a:r>
            <a:r>
              <a:rPr lang="en-US" sz="800" dirty="0">
                <a:solidFill>
                  <a:schemeClr val="accent2">
                    <a:lumMod val="60000"/>
                    <a:lumOff val="40000"/>
                  </a:schemeClr>
                </a:solidFill>
                <a:hlinkClick r:id="rId4">
                  <a:extLst>
                    <a:ext uri="{A12FA001-AC4F-418D-AE19-62706E023703}">
                      <ahyp:hlinkClr xmlns:ahyp="http://schemas.microsoft.com/office/drawing/2018/hyperlinkcolor" val="tx"/>
                    </a:ext>
                  </a:extLst>
                </a:hlinkClick>
              </a:rPr>
              <a:t>with implementation partner</a:t>
            </a:r>
            <a:endParaRPr lang="en-US" sz="800" dirty="0">
              <a:solidFill>
                <a:schemeClr val="accent2">
                  <a:lumMod val="60000"/>
                  <a:lumOff val="40000"/>
                </a:schemeClr>
              </a:solidFill>
            </a:endParaRPr>
          </a:p>
          <a:p>
            <a:pPr marL="268288" indent="-171450">
              <a:spcAft>
                <a:spcPts val="400"/>
              </a:spcAft>
              <a:buFont typeface="Arial" panose="020B0604020202020204" pitchFamily="34" charset="0"/>
              <a:buChar char="•"/>
            </a:pPr>
            <a:r>
              <a:rPr lang="en-US" sz="800" dirty="0" err="1"/>
              <a:t>Innosuisse</a:t>
            </a:r>
            <a:r>
              <a:rPr lang="en-US" sz="800" dirty="0"/>
              <a:t> : </a:t>
            </a:r>
            <a:r>
              <a:rPr lang="en-US" sz="800" dirty="0" err="1">
                <a:solidFill>
                  <a:schemeClr val="accent2">
                    <a:lumMod val="60000"/>
                    <a:lumOff val="40000"/>
                  </a:schemeClr>
                </a:solidFill>
                <a:hlinkClick r:id="rId5">
                  <a:extLst>
                    <a:ext uri="{A12FA001-AC4F-418D-AE19-62706E023703}">
                      <ahyp:hlinkClr xmlns:ahyp="http://schemas.microsoft.com/office/drawing/2018/hyperlinkcolor" val="tx"/>
                    </a:ext>
                  </a:extLst>
                </a:hlinkClick>
              </a:rPr>
              <a:t>Innocheque</a:t>
            </a:r>
            <a:endParaRPr lang="en-US" sz="800" dirty="0">
              <a:solidFill>
                <a:schemeClr val="accent2">
                  <a:lumMod val="60000"/>
                  <a:lumOff val="40000"/>
                </a:schemeClr>
              </a:solidFill>
            </a:endParaRPr>
          </a:p>
          <a:p>
            <a:pPr marL="268288" indent="-171450">
              <a:spcAft>
                <a:spcPts val="400"/>
              </a:spcAft>
              <a:buFont typeface="Arial" panose="020B0604020202020204" pitchFamily="34" charset="0"/>
              <a:buChar char="•"/>
            </a:pPr>
            <a:r>
              <a:rPr lang="en-US" sz="800" dirty="0"/>
              <a:t>UNIFR </a:t>
            </a:r>
            <a:r>
              <a:rPr lang="en-US" sz="800" dirty="0">
                <a:solidFill>
                  <a:schemeClr val="accent2">
                    <a:lumMod val="60000"/>
                    <a:lumOff val="40000"/>
                  </a:schemeClr>
                </a:solidFill>
                <a:hlinkClick r:id="rId6">
                  <a:extLst>
                    <a:ext uri="{A12FA001-AC4F-418D-AE19-62706E023703}">
                      <ahyp:hlinkClr xmlns:ahyp="http://schemas.microsoft.com/office/drawing/2018/hyperlinkcolor" val="tx"/>
                    </a:ext>
                  </a:extLst>
                </a:hlinkClick>
              </a:rPr>
              <a:t>Collaboration Agreement</a:t>
            </a:r>
            <a:endParaRPr lang="en-US" sz="800" dirty="0">
              <a:solidFill>
                <a:schemeClr val="accent2">
                  <a:lumMod val="60000"/>
                  <a:lumOff val="40000"/>
                </a:schemeClr>
              </a:solidFill>
            </a:endParaRPr>
          </a:p>
        </p:txBody>
      </p:sp>
      <p:sp>
        <p:nvSpPr>
          <p:cNvPr id="16" name="ZoneTexte 15">
            <a:extLst>
              <a:ext uri="{FF2B5EF4-FFF2-40B4-BE49-F238E27FC236}">
                <a16:creationId xmlns:a16="http://schemas.microsoft.com/office/drawing/2014/main" id="{E71E074F-B782-4945-D3B8-48954B9DD91E}"/>
              </a:ext>
            </a:extLst>
          </p:cNvPr>
          <p:cNvSpPr txBox="1"/>
          <p:nvPr/>
        </p:nvSpPr>
        <p:spPr>
          <a:xfrm>
            <a:off x="180956" y="8747669"/>
            <a:ext cx="3125069" cy="744682"/>
          </a:xfrm>
          <a:prstGeom prst="rect">
            <a:avLst/>
          </a:prstGeom>
          <a:noFill/>
        </p:spPr>
        <p:txBody>
          <a:bodyPr wrap="square" lIns="36000" tIns="36000" rIns="36000" bIns="36000" rtlCol="0">
            <a:spAutoFit/>
          </a:bodyPr>
          <a:lstStyle/>
          <a:p>
            <a:pPr>
              <a:spcAft>
                <a:spcPts val="600"/>
              </a:spcAft>
            </a:pPr>
            <a:r>
              <a:rPr lang="en-US" sz="800" b="1" u="sng" dirty="0"/>
              <a:t>Company</a:t>
            </a:r>
          </a:p>
          <a:p>
            <a:pPr>
              <a:spcAft>
                <a:spcPts val="400"/>
              </a:spcAft>
            </a:pPr>
            <a:r>
              <a:rPr lang="en-US" sz="800" dirty="0"/>
              <a:t>Address</a:t>
            </a:r>
          </a:p>
          <a:p>
            <a:pPr>
              <a:spcAft>
                <a:spcPts val="400"/>
              </a:spcAft>
            </a:pPr>
            <a:r>
              <a:rPr lang="en-US" sz="800" dirty="0">
                <a:solidFill>
                  <a:schemeClr val="accent2">
                    <a:lumMod val="60000"/>
                    <a:lumOff val="40000"/>
                  </a:schemeClr>
                </a:solidFill>
              </a:rPr>
              <a:t>xxxxxxxxxxxxxx@xxxx.com</a:t>
            </a:r>
          </a:p>
          <a:p>
            <a:pPr>
              <a:spcAft>
                <a:spcPts val="400"/>
              </a:spcAft>
            </a:pPr>
            <a:r>
              <a:rPr lang="en-US" sz="800" dirty="0"/>
              <a:t>+41 XX XX XX </a:t>
            </a:r>
            <a:r>
              <a:rPr lang="en-US" sz="800" dirty="0" err="1"/>
              <a:t>XX</a:t>
            </a:r>
            <a:endParaRPr lang="en-US" sz="800" dirty="0"/>
          </a:p>
        </p:txBody>
      </p:sp>
      <p:pic>
        <p:nvPicPr>
          <p:cNvPr id="18" name="Image 17" descr="Une image contenant feu d’artifice, éclairage, nuit, léger&#10;&#10;Description générée automatiquement">
            <a:extLst>
              <a:ext uri="{FF2B5EF4-FFF2-40B4-BE49-F238E27FC236}">
                <a16:creationId xmlns:a16="http://schemas.microsoft.com/office/drawing/2014/main" id="{26F5CB28-8B5B-7F7A-5401-363ECB04E29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0106" y="2470807"/>
            <a:ext cx="3160274" cy="1609626"/>
          </a:xfrm>
          <a:prstGeom prst="rect">
            <a:avLst/>
          </a:prstGeom>
        </p:spPr>
      </p:pic>
      <p:pic>
        <p:nvPicPr>
          <p:cNvPr id="8" name="Picture 7" descr="A white background with black text&#10;&#10;Description automatically generated">
            <a:extLst>
              <a:ext uri="{FF2B5EF4-FFF2-40B4-BE49-F238E27FC236}">
                <a16:creationId xmlns:a16="http://schemas.microsoft.com/office/drawing/2014/main" id="{ECC92558-FA65-DDD8-18B7-8FFF10ED270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53271" y="175519"/>
            <a:ext cx="1014984" cy="679704"/>
          </a:xfrm>
          <a:prstGeom prst="rect">
            <a:avLst/>
          </a:prstGeom>
        </p:spPr>
      </p:pic>
      <p:sp>
        <p:nvSpPr>
          <p:cNvPr id="2" name="TextBox 1">
            <a:extLst>
              <a:ext uri="{FF2B5EF4-FFF2-40B4-BE49-F238E27FC236}">
                <a16:creationId xmlns:a16="http://schemas.microsoft.com/office/drawing/2014/main" id="{21A5432A-E6DF-0ED7-79CB-F364799AD749}"/>
              </a:ext>
            </a:extLst>
          </p:cNvPr>
          <p:cNvSpPr txBox="1"/>
          <p:nvPr/>
        </p:nvSpPr>
        <p:spPr>
          <a:xfrm>
            <a:off x="137043" y="2448075"/>
            <a:ext cx="2927177" cy="553998"/>
          </a:xfrm>
          <a:prstGeom prst="rect">
            <a:avLst/>
          </a:prstGeom>
          <a:noFill/>
        </p:spPr>
        <p:txBody>
          <a:bodyPr wrap="square">
            <a:spAutoFit/>
          </a:bodyPr>
          <a:lstStyle/>
          <a:p>
            <a:pPr algn="just"/>
            <a:r>
              <a:rPr lang="en-US" sz="1000" i="1" dirty="0">
                <a:solidFill>
                  <a:srgbClr val="FFFFFF"/>
                </a:solidFill>
              </a:rPr>
              <a:t>Appealing graphics as an example, it does not have to be technical but related/descriptive to the invention/technology.</a:t>
            </a:r>
            <a:endParaRPr lang="en-US" sz="1000" dirty="0">
              <a:solidFill>
                <a:srgbClr val="FFFFFF"/>
              </a:solidFill>
            </a:endParaRPr>
          </a:p>
        </p:txBody>
      </p:sp>
      <p:sp>
        <p:nvSpPr>
          <p:cNvPr id="5" name="Text Box 451">
            <a:extLst>
              <a:ext uri="{FF2B5EF4-FFF2-40B4-BE49-F238E27FC236}">
                <a16:creationId xmlns:a16="http://schemas.microsoft.com/office/drawing/2014/main" id="{BA70EBDD-D83D-FB11-E0AC-729CFA1F8F31}"/>
              </a:ext>
            </a:extLst>
          </p:cNvPr>
          <p:cNvSpPr txBox="1">
            <a:spLocks noChangeArrowheads="1"/>
          </p:cNvSpPr>
          <p:nvPr/>
        </p:nvSpPr>
        <p:spPr bwMode="auto">
          <a:xfrm>
            <a:off x="3478479" y="7618263"/>
            <a:ext cx="3171306" cy="35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0" rIns="36000" bIns="0">
            <a:spAutoFit/>
          </a:bodyPr>
          <a:lstStyle>
            <a:lvl1pPr defTabSz="225425">
              <a:defRPr sz="2400">
                <a:solidFill>
                  <a:schemeClr val="tx1"/>
                </a:solidFill>
                <a:latin typeface="Arial" charset="0"/>
                <a:ea typeface="ＭＳ Ｐゴシック" pitchFamily="-80" charset="-128"/>
              </a:defRPr>
            </a:lvl1pPr>
            <a:lvl2pPr marL="742950" indent="-285750" defTabSz="225425">
              <a:defRPr sz="2400">
                <a:solidFill>
                  <a:schemeClr val="tx1"/>
                </a:solidFill>
                <a:latin typeface="Arial" charset="0"/>
                <a:ea typeface="ＭＳ Ｐゴシック" pitchFamily="-80" charset="-128"/>
              </a:defRPr>
            </a:lvl2pPr>
            <a:lvl3pPr marL="1143000" indent="-228600" defTabSz="225425">
              <a:defRPr sz="2400">
                <a:solidFill>
                  <a:schemeClr val="tx1"/>
                </a:solidFill>
                <a:latin typeface="Arial" charset="0"/>
                <a:ea typeface="ＭＳ Ｐゴシック" pitchFamily="-80" charset="-128"/>
              </a:defRPr>
            </a:lvl3pPr>
            <a:lvl4pPr marL="1600200" indent="-228600" defTabSz="225425">
              <a:defRPr sz="2400">
                <a:solidFill>
                  <a:schemeClr val="tx1"/>
                </a:solidFill>
                <a:latin typeface="Arial" charset="0"/>
                <a:ea typeface="ＭＳ Ｐゴシック" pitchFamily="-80" charset="-128"/>
              </a:defRPr>
            </a:lvl4pPr>
            <a:lvl5pPr marL="2057400" indent="-228600" defTabSz="225425">
              <a:defRPr sz="2400">
                <a:solidFill>
                  <a:schemeClr val="tx1"/>
                </a:solidFill>
                <a:latin typeface="Arial" charset="0"/>
                <a:ea typeface="ＭＳ Ｐゴシック" pitchFamily="-80" charset="-128"/>
              </a:defRPr>
            </a:lvl5pPr>
            <a:lvl6pPr marL="25146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6pPr>
            <a:lvl7pPr marL="29718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7pPr>
            <a:lvl8pPr marL="34290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8pPr>
            <a:lvl9pPr marL="3886200" indent="-228600" defTabSz="225425" eaLnBrk="0" fontAlgn="base" hangingPunct="0">
              <a:spcBef>
                <a:spcPct val="0"/>
              </a:spcBef>
              <a:spcAft>
                <a:spcPct val="0"/>
              </a:spcAft>
              <a:defRPr sz="2400">
                <a:solidFill>
                  <a:schemeClr val="tx1"/>
                </a:solidFill>
                <a:latin typeface="Arial" charset="0"/>
                <a:ea typeface="ＭＳ Ｐゴシック" pitchFamily="-80" charset="-128"/>
              </a:defRPr>
            </a:lvl9pPr>
          </a:lstStyle>
          <a:p>
            <a:pPr algn="just">
              <a:spcAft>
                <a:spcPts val="400"/>
              </a:spcAft>
            </a:pPr>
            <a:r>
              <a:rPr lang="en-US" sz="1000" dirty="0"/>
              <a:t>Website : </a:t>
            </a:r>
          </a:p>
          <a:p>
            <a:pPr algn="just">
              <a:spcAft>
                <a:spcPts val="400"/>
              </a:spcAft>
            </a:pPr>
            <a:r>
              <a:rPr lang="en-US" sz="1000" dirty="0"/>
              <a:t>Links : </a:t>
            </a:r>
          </a:p>
        </p:txBody>
      </p:sp>
      <p:sp>
        <p:nvSpPr>
          <p:cNvPr id="6" name="Rectangle 5">
            <a:extLst>
              <a:ext uri="{FF2B5EF4-FFF2-40B4-BE49-F238E27FC236}">
                <a16:creationId xmlns:a16="http://schemas.microsoft.com/office/drawing/2014/main" id="{F21470A3-64E4-409A-0CD2-4F319A10911A}"/>
              </a:ext>
            </a:extLst>
          </p:cNvPr>
          <p:cNvSpPr/>
          <p:nvPr/>
        </p:nvSpPr>
        <p:spPr bwMode="auto">
          <a:xfrm>
            <a:off x="4950945" y="1425759"/>
            <a:ext cx="1708617" cy="80021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CH" sz="2400" b="0" i="0" u="none" strike="noStrike" cap="none" normalizeH="0" baseline="0">
              <a:ln>
                <a:noFill/>
              </a:ln>
              <a:solidFill>
                <a:schemeClr val="tx1"/>
              </a:solidFill>
              <a:effectLst/>
              <a:latin typeface="Arial" charset="0"/>
              <a:ea typeface="ＭＳ Ｐゴシック" pitchFamily="-80" charset="-128"/>
            </a:endParaRPr>
          </a:p>
        </p:txBody>
      </p:sp>
      <p:sp>
        <p:nvSpPr>
          <p:cNvPr id="7" name="ZoneTexte 6">
            <a:extLst>
              <a:ext uri="{FF2B5EF4-FFF2-40B4-BE49-F238E27FC236}">
                <a16:creationId xmlns:a16="http://schemas.microsoft.com/office/drawing/2014/main" id="{E5EE1DA6-3A4D-3B21-1BC1-C0CC4BA65AD1}"/>
              </a:ext>
            </a:extLst>
          </p:cNvPr>
          <p:cNvSpPr txBox="1"/>
          <p:nvPr/>
        </p:nvSpPr>
        <p:spPr>
          <a:xfrm>
            <a:off x="5167849" y="1618472"/>
            <a:ext cx="1274808" cy="415498"/>
          </a:xfrm>
          <a:prstGeom prst="rect">
            <a:avLst/>
          </a:prstGeom>
          <a:noFill/>
        </p:spPr>
        <p:txBody>
          <a:bodyPr wrap="square" rtlCol="0">
            <a:spAutoFit/>
          </a:bodyPr>
          <a:lstStyle/>
          <a:p>
            <a:pPr algn="ctr"/>
            <a:r>
              <a:rPr lang="fr-CH" sz="1050" dirty="0">
                <a:solidFill>
                  <a:srgbClr val="393990"/>
                </a:solidFill>
              </a:rPr>
              <a:t>Use </a:t>
            </a:r>
            <a:r>
              <a:rPr lang="fr-CH" sz="1050" dirty="0" err="1">
                <a:solidFill>
                  <a:srgbClr val="393990"/>
                </a:solidFill>
              </a:rPr>
              <a:t>this</a:t>
            </a:r>
            <a:r>
              <a:rPr lang="fr-CH" sz="1050" dirty="0">
                <a:solidFill>
                  <a:srgbClr val="393990"/>
                </a:solidFill>
              </a:rPr>
              <a:t> </a:t>
            </a:r>
            <a:r>
              <a:rPr lang="fr-CH" sz="1050" dirty="0" err="1">
                <a:solidFill>
                  <a:srgbClr val="393990"/>
                </a:solidFill>
              </a:rPr>
              <a:t>space</a:t>
            </a:r>
            <a:r>
              <a:rPr lang="fr-CH" sz="1050" dirty="0">
                <a:solidFill>
                  <a:srgbClr val="393990"/>
                </a:solidFill>
              </a:rPr>
              <a:t> for </a:t>
            </a:r>
            <a:r>
              <a:rPr lang="fr-CH" sz="1050" dirty="0" err="1">
                <a:solidFill>
                  <a:srgbClr val="393990"/>
                </a:solidFill>
              </a:rPr>
              <a:t>company</a:t>
            </a:r>
            <a:r>
              <a:rPr lang="fr-CH" sz="1050" dirty="0">
                <a:solidFill>
                  <a:srgbClr val="393990"/>
                </a:solidFill>
              </a:rPr>
              <a:t> logo</a:t>
            </a:r>
          </a:p>
        </p:txBody>
      </p:sp>
    </p:spTree>
  </p:cSld>
  <p:clrMapOvr>
    <a:masterClrMapping/>
  </p:clrMapOvr>
</p:sld>
</file>

<file path=ppt/theme/theme1.xml><?xml version="1.0" encoding="utf-8"?>
<a:theme xmlns:a="http://schemas.openxmlformats.org/drawingml/2006/main" name="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bbe9298-eb8d-45e7-8aa0-13a96824d578">
      <Terms xmlns="http://schemas.microsoft.com/office/infopath/2007/PartnerControls"/>
    </lcf76f155ced4ddcb4097134ff3c332f>
    <TaxCatchAll xmlns="3588f148-2c16-47c9-9c8c-f69f2d3a094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943765F8726054AA4D7A55F87B7CF1F" ma:contentTypeVersion="13" ma:contentTypeDescription="Create a new document." ma:contentTypeScope="" ma:versionID="b3c70dcf6a2bd3ec600c14774f34d7e5">
  <xsd:schema xmlns:xsd="http://www.w3.org/2001/XMLSchema" xmlns:xs="http://www.w3.org/2001/XMLSchema" xmlns:p="http://schemas.microsoft.com/office/2006/metadata/properties" xmlns:ns2="4bbe9298-eb8d-45e7-8aa0-13a96824d578" xmlns:ns3="3588f148-2c16-47c9-9c8c-f69f2d3a094d" targetNamespace="http://schemas.microsoft.com/office/2006/metadata/properties" ma:root="true" ma:fieldsID="1b067d3f78329ed6ffda27b3c311a299" ns2:_="" ns3:_="">
    <xsd:import namespace="4bbe9298-eb8d-45e7-8aa0-13a96824d578"/>
    <xsd:import namespace="3588f148-2c16-47c9-9c8c-f69f2d3a094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be9298-eb8d-45e7-8aa0-13a96824d5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756f0be-b089-4448-9be7-535738d9b3c8"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88f148-2c16-47c9-9c8c-f69f2d3a09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f3ac120-709a-4994-a864-ff7b7fd7ab41}" ma:internalName="TaxCatchAll" ma:showField="CatchAllData" ma:web="3588f148-2c16-47c9-9c8c-f69f2d3a09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CD3E86-37C4-443F-9132-2C72D6227842}">
  <ds:schemaRefs>
    <ds:schemaRef ds:uri="http://schemas.microsoft.com/office/2006/metadata/properties"/>
    <ds:schemaRef ds:uri="http://schemas.microsoft.com/office/infopath/2007/PartnerControls"/>
    <ds:schemaRef ds:uri="9e28d439-11cd-4b46-ab65-24b7162c0bf0"/>
    <ds:schemaRef ds:uri="e1ff42a8-9447-440a-9f2c-b612bb3e786a"/>
    <ds:schemaRef ds:uri="4bbe9298-eb8d-45e7-8aa0-13a96824d578"/>
    <ds:schemaRef ds:uri="3588f148-2c16-47c9-9c8c-f69f2d3a094d"/>
  </ds:schemaRefs>
</ds:datastoreItem>
</file>

<file path=customXml/itemProps2.xml><?xml version="1.0" encoding="utf-8"?>
<ds:datastoreItem xmlns:ds="http://schemas.openxmlformats.org/officeDocument/2006/customXml" ds:itemID="{C16AE4B7-6DBC-48AD-8DB3-DF64D8EFA1AC}">
  <ds:schemaRefs>
    <ds:schemaRef ds:uri="http://schemas.microsoft.com/sharepoint/v3/contenttype/forms"/>
  </ds:schemaRefs>
</ds:datastoreItem>
</file>

<file path=customXml/itemProps3.xml><?xml version="1.0" encoding="utf-8"?>
<ds:datastoreItem xmlns:ds="http://schemas.openxmlformats.org/officeDocument/2006/customXml" ds:itemID="{DCCD64A3-3A93-4407-A105-728F5C6156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be9298-eb8d-45e7-8aa0-13a96824d578"/>
    <ds:schemaRef ds:uri="3588f148-2c16-47c9-9c8c-f69f2d3a0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363</Words>
  <Application>Microsoft Office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vt:i4>
      </vt:variant>
    </vt:vector>
  </HeadingPairs>
  <TitlesOfParts>
    <vt:vector size="3" baseType="lpstr">
      <vt:lpstr>Arial</vt:lpstr>
      <vt:lpstr>Nouvelle présentation</vt:lpstr>
      <vt:lpstr>Présentation PowerPoint</vt:lpstr>
    </vt:vector>
  </TitlesOfParts>
  <Company>Agence Symbol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Agence Symbol</dc:creator>
  <cp:lastModifiedBy>DOBARCO Sebastian</cp:lastModifiedBy>
  <cp:revision>245</cp:revision>
  <cp:lastPrinted>2019-02-18T08:50:05Z</cp:lastPrinted>
  <dcterms:created xsi:type="dcterms:W3CDTF">2008-05-20T13:11:13Z</dcterms:created>
  <dcterms:modified xsi:type="dcterms:W3CDTF">2024-08-22T12:09:16Z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0x0101009943765F8726054AA4D7A55F87B7CF1F</vt:lpwstr>
  </property>
  <property fmtid="{D5CDD505-2E9C-101B-9397-08002B2CF9AE}" pid="3" name="MediaServiceImageTags">
    <vt:lpwstr/>
  </property>
</Properties>
</file>